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ED8C-5BA4-468F-9890-C699AD6452B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5670-1335-41E9-BF08-6BCF1300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9294" y="566057"/>
            <a:ext cx="11861706" cy="5954365"/>
            <a:chOff x="179294" y="566057"/>
            <a:chExt cx="11861706" cy="5954365"/>
          </a:xfrm>
        </p:grpSpPr>
        <p:sp>
          <p:nvSpPr>
            <p:cNvPr id="5" name="TextBox 4"/>
            <p:cNvSpPr txBox="1"/>
            <p:nvPr/>
          </p:nvSpPr>
          <p:spPr>
            <a:xfrm>
              <a:off x="940526" y="566057"/>
              <a:ext cx="9622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Dupa</a:t>
              </a:r>
              <a:r>
                <a:rPr lang="en-US" dirty="0" smtClean="0"/>
                <a:t> </a:t>
              </a:r>
              <a:r>
                <a:rPr lang="en-US" dirty="0" err="1" smtClean="0"/>
                <a:t>autentificare</a:t>
              </a:r>
              <a:r>
                <a:rPr lang="en-US" dirty="0" smtClean="0"/>
                <a:t>, </a:t>
              </a:r>
              <a:r>
                <a:rPr lang="en-US" dirty="0" err="1" smtClean="0"/>
                <a:t>apare</a:t>
              </a:r>
              <a:r>
                <a:rPr lang="en-US" dirty="0" smtClean="0"/>
                <a:t> </a:t>
              </a:r>
              <a:r>
                <a:rPr lang="en-US" dirty="0" err="1" smtClean="0"/>
                <a:t>aceats</a:t>
              </a:r>
              <a:r>
                <a:rPr lang="en-US" dirty="0" smtClean="0"/>
                <a:t> </a:t>
              </a:r>
              <a:r>
                <a:rPr lang="en-US" dirty="0" err="1" smtClean="0"/>
                <a:t>fereastra</a:t>
              </a:r>
              <a:r>
                <a:rPr lang="en-US" dirty="0" smtClean="0"/>
                <a:t>, </a:t>
              </a:r>
              <a:r>
                <a:rPr lang="en-US" dirty="0" err="1" smtClean="0"/>
                <a:t>si</a:t>
              </a:r>
              <a:r>
                <a:rPr lang="en-US" dirty="0" smtClean="0"/>
                <a:t> </a:t>
              </a:r>
              <a:r>
                <a:rPr lang="en-US" dirty="0" err="1" smtClean="0"/>
                <a:t>apas</a:t>
              </a:r>
              <a:r>
                <a:rPr lang="en-US" dirty="0" smtClean="0"/>
                <a:t> CONPET SA (</a:t>
              </a:r>
              <a:r>
                <a:rPr lang="en-US" dirty="0" err="1" smtClean="0"/>
                <a:t>unde</a:t>
              </a:r>
              <a:r>
                <a:rPr lang="en-US" dirty="0" smtClean="0"/>
                <a:t> e </a:t>
              </a:r>
              <a:r>
                <a:rPr lang="en-US" dirty="0" err="1" smtClean="0"/>
                <a:t>chenarul</a:t>
              </a:r>
              <a:r>
                <a:rPr lang="en-US" dirty="0" smtClean="0"/>
                <a:t> </a:t>
              </a:r>
              <a:r>
                <a:rPr lang="en-US" dirty="0" err="1" smtClean="0"/>
                <a:t>rosu</a:t>
              </a:r>
              <a:r>
                <a:rPr lang="en-US" dirty="0" smtClean="0"/>
                <a:t>):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294" y="1005023"/>
              <a:ext cx="11861706" cy="55153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4137" y="935389"/>
              <a:ext cx="801189" cy="3447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44137" y="750723"/>
              <a:ext cx="182880" cy="184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2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40227" y="557349"/>
            <a:ext cx="11077304" cy="5913120"/>
            <a:chOff x="740227" y="557349"/>
            <a:chExt cx="11077304" cy="5913120"/>
          </a:xfrm>
        </p:grpSpPr>
        <p:grpSp>
          <p:nvGrpSpPr>
            <p:cNvPr id="12" name="Group 11"/>
            <p:cNvGrpSpPr/>
            <p:nvPr/>
          </p:nvGrpSpPr>
          <p:grpSpPr>
            <a:xfrm>
              <a:off x="740227" y="557349"/>
              <a:ext cx="11077304" cy="5913120"/>
              <a:chOff x="740227" y="557349"/>
              <a:chExt cx="11077304" cy="5913120"/>
            </a:xfrm>
          </p:grpSpPr>
          <p:sp>
            <p:nvSpPr>
              <p:cNvPr id="4" name="TextBox 3"/>
              <p:cNvSpPr txBox="1"/>
              <p:nvPr/>
            </p:nvSpPr>
            <p:spPr>
              <a:xfrm flipH="1">
                <a:off x="986245" y="557349"/>
                <a:ext cx="4421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Intru</a:t>
                </a:r>
                <a:r>
                  <a:rPr lang="en-US" dirty="0" smtClean="0"/>
                  <a:t> in zona </a:t>
                </a:r>
                <a:r>
                  <a:rPr lang="en-US" dirty="0" err="1" smtClean="0"/>
                  <a:t>Achizitii</a:t>
                </a:r>
                <a:endParaRPr lang="en-US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14225" t="17309" r="19568" b="9071"/>
              <a:stretch/>
            </p:blipFill>
            <p:spPr>
              <a:xfrm>
                <a:off x="740227" y="1056133"/>
                <a:ext cx="8656321" cy="5414336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8786949" y="2569029"/>
                <a:ext cx="296091" cy="2699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180217" y="2968446"/>
                <a:ext cx="1902823" cy="2667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9083040" y="2968446"/>
                <a:ext cx="313508" cy="1318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9335588" y="2711182"/>
                <a:ext cx="24819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Aici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voi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scrie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cuvant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cheie</a:t>
                </a:r>
                <a:r>
                  <a:rPr lang="en-US" dirty="0" smtClean="0"/>
                  <a:t> al </a:t>
                </a:r>
                <a:r>
                  <a:rPr lang="en-US" dirty="0" err="1" smtClean="0"/>
                  <a:t>achizitiei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cautate</a:t>
                </a:r>
                <a:r>
                  <a:rPr lang="en-US" dirty="0" smtClean="0"/>
                  <a:t>. Ex: GIS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178834" y="1723126"/>
              <a:ext cx="2481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Doar</a:t>
              </a:r>
              <a:r>
                <a:rPr lang="en-US" dirty="0" smtClean="0"/>
                <a:t> </a:t>
              </a:r>
              <a:r>
                <a:rPr lang="en-US" dirty="0" err="1" smtClean="0"/>
                <a:t>trec</a:t>
              </a:r>
              <a:r>
                <a:rPr lang="en-US" dirty="0" smtClean="0"/>
                <a:t> cu mouse-</a:t>
              </a:r>
              <a:r>
                <a:rPr lang="en-US" dirty="0" err="1" smtClean="0"/>
                <a:t>ul</a:t>
              </a:r>
              <a:r>
                <a:rPr lang="en-US" dirty="0" smtClean="0"/>
                <a:t>, nu </a:t>
              </a:r>
              <a:r>
                <a:rPr lang="en-US" dirty="0" err="1" smtClean="0"/>
                <a:t>dau</a:t>
              </a:r>
              <a:r>
                <a:rPr lang="en-US" dirty="0" smtClean="0"/>
                <a:t> click, </a:t>
              </a:r>
              <a:r>
                <a:rPr lang="en-US" dirty="0" err="1" smtClean="0"/>
                <a:t>pt</a:t>
              </a:r>
              <a:r>
                <a:rPr lang="en-US" dirty="0" smtClean="0"/>
                <a:t> a </a:t>
              </a:r>
              <a:r>
                <a:rPr lang="en-US" dirty="0" err="1" smtClean="0"/>
                <a:t>aparea</a:t>
              </a:r>
              <a:r>
                <a:rPr lang="en-US" dirty="0" smtClean="0"/>
                <a:t> zona cu Search…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9083040" y="2358068"/>
              <a:ext cx="235131" cy="2109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73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5725" y="130629"/>
            <a:ext cx="9858104" cy="6356693"/>
            <a:chOff x="635725" y="130629"/>
            <a:chExt cx="9858104" cy="6356693"/>
          </a:xfrm>
        </p:grpSpPr>
        <p:sp>
          <p:nvSpPr>
            <p:cNvPr id="4" name="TextBox 3"/>
            <p:cNvSpPr txBox="1"/>
            <p:nvPr/>
          </p:nvSpPr>
          <p:spPr>
            <a:xfrm>
              <a:off x="635725" y="130629"/>
              <a:ext cx="985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Dupa</a:t>
              </a:r>
              <a:r>
                <a:rPr lang="en-US" dirty="0" smtClean="0"/>
                <a:t> </a:t>
              </a:r>
              <a:r>
                <a:rPr lang="en-US" dirty="0" err="1" smtClean="0"/>
                <a:t>ce</a:t>
              </a:r>
              <a:r>
                <a:rPr lang="en-US" dirty="0" smtClean="0"/>
                <a:t> am </a:t>
              </a:r>
              <a:r>
                <a:rPr lang="en-US" dirty="0" err="1" smtClean="0"/>
                <a:t>cautat</a:t>
              </a:r>
              <a:r>
                <a:rPr lang="en-US" dirty="0" smtClean="0"/>
                <a:t> </a:t>
              </a:r>
              <a:r>
                <a:rPr lang="en-US" dirty="0" err="1" smtClean="0"/>
                <a:t>cuvantul</a:t>
              </a:r>
              <a:r>
                <a:rPr lang="en-US" dirty="0" smtClean="0"/>
                <a:t> </a:t>
              </a:r>
              <a:r>
                <a:rPr lang="en-US" dirty="0" err="1" smtClean="0"/>
                <a:t>cheie</a:t>
              </a:r>
              <a:r>
                <a:rPr lang="en-US" dirty="0" smtClean="0"/>
                <a:t>, ma </a:t>
              </a:r>
              <a:r>
                <a:rPr lang="en-US" dirty="0" err="1" smtClean="0"/>
                <a:t>duc</a:t>
              </a:r>
              <a:r>
                <a:rPr lang="en-US" dirty="0" smtClean="0"/>
                <a:t> </a:t>
              </a:r>
              <a:r>
                <a:rPr lang="en-US" dirty="0" err="1" smtClean="0"/>
                <a:t>pe</a:t>
              </a:r>
              <a:r>
                <a:rPr lang="en-US" dirty="0" smtClean="0"/>
                <a:t> </a:t>
              </a:r>
              <a:r>
                <a:rPr lang="en-US" dirty="0" err="1" smtClean="0"/>
                <a:t>anuntul</a:t>
              </a:r>
              <a:r>
                <a:rPr lang="en-US" dirty="0" smtClean="0"/>
                <a:t> </a:t>
              </a:r>
              <a:r>
                <a:rPr lang="en-US" dirty="0" err="1" smtClean="0"/>
                <a:t>corect</a:t>
              </a:r>
              <a:r>
                <a:rPr lang="en-US" dirty="0" smtClean="0"/>
                <a:t> </a:t>
              </a:r>
              <a:r>
                <a:rPr lang="en-US" dirty="0" err="1" smtClean="0"/>
                <a:t>si</a:t>
              </a:r>
              <a:r>
                <a:rPr lang="en-US" dirty="0" smtClean="0"/>
                <a:t> </a:t>
              </a:r>
              <a:r>
                <a:rPr lang="en-US" dirty="0" err="1" smtClean="0"/>
                <a:t>dau</a:t>
              </a:r>
              <a:r>
                <a:rPr lang="en-US" dirty="0" smtClean="0"/>
                <a:t> click </a:t>
              </a:r>
              <a:r>
                <a:rPr lang="en-US" dirty="0" err="1" smtClean="0"/>
                <a:t>dreapta</a:t>
              </a:r>
              <a:r>
                <a:rPr lang="en-US" dirty="0" smtClean="0"/>
                <a:t>, Open in new tab.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7255" t="14226" r="17892" b="10914"/>
            <a:stretch/>
          </p:blipFill>
          <p:spPr>
            <a:xfrm>
              <a:off x="635725" y="776960"/>
              <a:ext cx="8794889" cy="5710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87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0819" y="287383"/>
            <a:ext cx="11068280" cy="5883695"/>
            <a:chOff x="550819" y="287383"/>
            <a:chExt cx="11068280" cy="58836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819" y="842681"/>
              <a:ext cx="11068280" cy="53283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flipH="1">
              <a:off x="873033" y="287383"/>
              <a:ext cx="6564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 </a:t>
              </a:r>
              <a:r>
                <a:rPr lang="en-US" dirty="0" err="1" smtClean="0"/>
                <a:t>apasa</a:t>
              </a:r>
              <a:r>
                <a:rPr lang="en-US" dirty="0" smtClean="0"/>
                <a:t> </a:t>
              </a:r>
              <a:r>
                <a:rPr lang="en-US" dirty="0" err="1" smtClean="0"/>
                <a:t>pe</a:t>
              </a:r>
              <a:r>
                <a:rPr lang="en-US" dirty="0" smtClean="0"/>
                <a:t> </a:t>
              </a:r>
              <a:r>
                <a:rPr lang="en-US" dirty="0" err="1" smtClean="0"/>
                <a:t>Editare</a:t>
              </a:r>
              <a:r>
                <a:rPr lang="en-US" dirty="0" smtClean="0"/>
                <a:t> </a:t>
              </a:r>
              <a:r>
                <a:rPr lang="en-US" dirty="0" err="1" smtClean="0"/>
                <a:t>articol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08663" y="842681"/>
              <a:ext cx="731520" cy="3852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83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78" y="0"/>
            <a:ext cx="11016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fereastra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care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se va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deschide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plasez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sfarsitul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penultimului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rand si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voi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scrie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acest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cod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:</a:t>
            </a:r>
          </a:p>
          <a:p>
            <a:endParaRPr lang="es-MX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su_spoiler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title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="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Atribuire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Acte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Aditionale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icon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="folder-2"]    [/</a:t>
            </a:r>
            <a:r>
              <a:rPr lang="es-MX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su_spoiler</a:t>
            </a:r>
            <a:r>
              <a:rPr lang="es-MX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]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51" y="967740"/>
            <a:ext cx="9436699" cy="5864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0023" y="5904410"/>
            <a:ext cx="4040777" cy="24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2500" y="526546"/>
            <a:ext cx="10299041" cy="5990539"/>
            <a:chOff x="412500" y="526546"/>
            <a:chExt cx="10299041" cy="59905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5010" r="26765" b="9260"/>
            <a:stretch/>
          </p:blipFill>
          <p:spPr>
            <a:xfrm>
              <a:off x="412500" y="526546"/>
              <a:ext cx="10299041" cy="599053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990011" y="5599612"/>
              <a:ext cx="348343" cy="2438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20937" y="5869578"/>
              <a:ext cx="304800" cy="1654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62020" y="5876501"/>
              <a:ext cx="201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Pun </a:t>
              </a:r>
              <a:r>
                <a:rPr lang="en-US" dirty="0" err="1" smtClean="0"/>
                <a:t>cursorul</a:t>
              </a:r>
              <a:r>
                <a:rPr lang="en-US" dirty="0" smtClean="0"/>
                <a:t> </a:t>
              </a:r>
              <a:r>
                <a:rPr lang="en-US" dirty="0" err="1" smtClean="0"/>
                <a:t>aici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2638" y="1225322"/>
              <a:ext cx="1026025" cy="3657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3626" y="1037084"/>
              <a:ext cx="3168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Si </a:t>
              </a:r>
              <a:r>
                <a:rPr lang="en-US" dirty="0" err="1" smtClean="0"/>
                <a:t>apoi</a:t>
              </a:r>
              <a:r>
                <a:rPr lang="en-US" dirty="0" smtClean="0"/>
                <a:t> </a:t>
              </a:r>
              <a:r>
                <a:rPr lang="en-US" dirty="0" err="1" smtClean="0"/>
                <a:t>apas</a:t>
              </a:r>
              <a:r>
                <a:rPr lang="en-US" dirty="0" smtClean="0"/>
                <a:t> </a:t>
              </a:r>
              <a:r>
                <a:rPr lang="en-US" dirty="0" err="1" smtClean="0"/>
                <a:t>pe</a:t>
              </a:r>
              <a:r>
                <a:rPr lang="en-US" dirty="0" smtClean="0"/>
                <a:t> </a:t>
              </a:r>
              <a:r>
                <a:rPr lang="en-US" dirty="0" err="1" smtClean="0"/>
                <a:t>adauga</a:t>
              </a:r>
              <a:r>
                <a:rPr lang="en-US" dirty="0" smtClean="0"/>
                <a:t> media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908663" y="1221750"/>
              <a:ext cx="182879" cy="696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9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8673" y="330926"/>
            <a:ext cx="12559931" cy="6008914"/>
            <a:chOff x="278673" y="330926"/>
            <a:chExt cx="12559931" cy="6008914"/>
          </a:xfrm>
        </p:grpSpPr>
        <p:grpSp>
          <p:nvGrpSpPr>
            <p:cNvPr id="9" name="Group 8"/>
            <p:cNvGrpSpPr/>
            <p:nvPr/>
          </p:nvGrpSpPr>
          <p:grpSpPr>
            <a:xfrm>
              <a:off x="278673" y="330926"/>
              <a:ext cx="9988733" cy="6008914"/>
              <a:chOff x="-200025" y="-366713"/>
              <a:chExt cx="12592050" cy="75914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00025" y="-366713"/>
                <a:ext cx="12592050" cy="759142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185851" y="365760"/>
                <a:ext cx="1227909" cy="4528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265833" y="6379050"/>
                <a:ext cx="1227909" cy="4528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995976" y="3483435"/>
                <a:ext cx="1811361" cy="4528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68335" y="24768"/>
                <a:ext cx="472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</a:t>
                </a:r>
                <a:r>
                  <a:rPr lang="en-US" dirty="0" err="1" smtClean="0"/>
                  <a:t>Apas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incarca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fisiere</a:t>
                </a:r>
                <a:endParaRPr lang="en-US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H="1">
              <a:off x="3145334" y="910707"/>
              <a:ext cx="519246" cy="224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094394" y="3196770"/>
              <a:ext cx="3744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r>
                <a:rPr lang="en-US" dirty="0" err="1" smtClean="0"/>
                <a:t>Apas</a:t>
              </a:r>
              <a:r>
                <a:rPr lang="en-US" dirty="0" smtClean="0"/>
                <a:t> </a:t>
              </a:r>
              <a:r>
                <a:rPr lang="en-US" dirty="0" err="1" smtClean="0"/>
                <a:t>selecteaza</a:t>
              </a:r>
              <a:r>
                <a:rPr lang="en-US" dirty="0" smtClean="0"/>
                <a:t> </a:t>
              </a:r>
              <a:r>
                <a:rPr lang="en-US" dirty="0" err="1" smtClean="0"/>
                <a:t>fisiere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8995954" y="3566102"/>
              <a:ext cx="287383" cy="1350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90275" y="5128358"/>
              <a:ext cx="4840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r>
                <a:rPr lang="en-US" dirty="0" err="1" smtClean="0"/>
                <a:t>Dupa</a:t>
              </a:r>
              <a:r>
                <a:rPr lang="en-US" dirty="0" smtClean="0"/>
                <a:t> </a:t>
              </a:r>
              <a:r>
                <a:rPr lang="en-US" dirty="0" err="1" smtClean="0"/>
                <a:t>ce</a:t>
              </a:r>
              <a:r>
                <a:rPr lang="en-US" dirty="0" smtClean="0"/>
                <a:t> am </a:t>
              </a:r>
              <a:r>
                <a:rPr lang="en-US" dirty="0" err="1" smtClean="0"/>
                <a:t>gasit</a:t>
              </a:r>
              <a:r>
                <a:rPr lang="en-US" dirty="0" smtClean="0"/>
                <a:t> </a:t>
              </a:r>
              <a:r>
                <a:rPr lang="en-US" dirty="0" err="1" smtClean="0"/>
                <a:t>fisierul</a:t>
              </a:r>
              <a:r>
                <a:rPr lang="en-US" dirty="0" smtClean="0"/>
                <a:t> </a:t>
              </a:r>
              <a:r>
                <a:rPr lang="en-US" dirty="0" err="1" smtClean="0"/>
                <a:t>ce</a:t>
              </a:r>
              <a:r>
                <a:rPr lang="en-US" dirty="0" smtClean="0"/>
                <a:t> </a:t>
              </a:r>
              <a:r>
                <a:rPr lang="en-US" dirty="0" err="1" smtClean="0"/>
                <a:t>trebuie</a:t>
              </a:r>
              <a:r>
                <a:rPr lang="en-US" dirty="0" smtClean="0"/>
                <a:t> pus </a:t>
              </a:r>
              <a:r>
                <a:rPr lang="en-US" dirty="0" err="1" smtClean="0"/>
                <a:t>pe</a:t>
              </a:r>
              <a:r>
                <a:rPr lang="en-US" dirty="0" smtClean="0"/>
                <a:t> site, </a:t>
              </a:r>
              <a:r>
                <a:rPr lang="en-US" dirty="0" err="1" smtClean="0"/>
                <a:t>apas</a:t>
              </a:r>
              <a:r>
                <a:rPr lang="en-US" dirty="0" smtClean="0"/>
                <a:t> Open.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6" idx="3"/>
            </p:cNvCxnSpPr>
            <p:nvPr/>
          </p:nvCxnSpPr>
          <p:spPr>
            <a:xfrm flipH="1">
              <a:off x="6381809" y="5564777"/>
              <a:ext cx="236705" cy="2849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Soare</dc:creator>
  <cp:lastModifiedBy>Gabriela Soare</cp:lastModifiedBy>
  <cp:revision>5</cp:revision>
  <dcterms:created xsi:type="dcterms:W3CDTF">2020-07-23T11:10:44Z</dcterms:created>
  <dcterms:modified xsi:type="dcterms:W3CDTF">2020-07-23T11:43:54Z</dcterms:modified>
</cp:coreProperties>
</file>